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000663" cy="25199975"/>
  <p:notesSz cx="6858000" cy="9144000"/>
  <p:defaultTextStyle>
    <a:defPPr>
      <a:defRPr lang="en-US"/>
    </a:defPPr>
    <a:lvl1pPr marL="0" algn="l" defTabSz="2073585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1pPr>
    <a:lvl2pPr marL="1036792" algn="l" defTabSz="2073585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2pPr>
    <a:lvl3pPr marL="2073585" algn="l" defTabSz="2073585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3pPr>
    <a:lvl4pPr marL="3110377" algn="l" defTabSz="2073585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4pPr>
    <a:lvl5pPr marL="4147170" algn="l" defTabSz="2073585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5pPr>
    <a:lvl6pPr marL="5183962" algn="l" defTabSz="2073585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6pPr>
    <a:lvl7pPr marL="6220755" algn="l" defTabSz="2073585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7pPr>
    <a:lvl8pPr marL="7257547" algn="l" defTabSz="2073585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8pPr>
    <a:lvl9pPr marL="8294340" algn="l" defTabSz="2073585" rtl="0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4D07"/>
    <a:srgbClr val="DF500B"/>
    <a:srgbClr val="DD4902"/>
    <a:srgbClr val="E97D41"/>
    <a:srgbClr val="E97C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6" d="100"/>
          <a:sy n="16" d="100"/>
        </p:scale>
        <p:origin x="10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050" y="4124164"/>
            <a:ext cx="15300564" cy="8773325"/>
          </a:xfrm>
        </p:spPr>
        <p:txBody>
          <a:bodyPr anchor="b"/>
          <a:lstStyle>
            <a:lvl1pPr algn="ctr">
              <a:defRPr sz="1181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13235822"/>
            <a:ext cx="13500497" cy="6084159"/>
          </a:xfrm>
        </p:spPr>
        <p:txBody>
          <a:bodyPr/>
          <a:lstStyle>
            <a:lvl1pPr marL="0" indent="0" algn="ctr">
              <a:buNone/>
              <a:defRPr sz="4725"/>
            </a:lvl1pPr>
            <a:lvl2pPr marL="900044" indent="0" algn="ctr">
              <a:buNone/>
              <a:defRPr sz="3937"/>
            </a:lvl2pPr>
            <a:lvl3pPr marL="1800088" indent="0" algn="ctr">
              <a:buNone/>
              <a:defRPr sz="3543"/>
            </a:lvl3pPr>
            <a:lvl4pPr marL="2700132" indent="0" algn="ctr">
              <a:buNone/>
              <a:defRPr sz="3150"/>
            </a:lvl4pPr>
            <a:lvl5pPr marL="3600176" indent="0" algn="ctr">
              <a:buNone/>
              <a:defRPr sz="3150"/>
            </a:lvl5pPr>
            <a:lvl6pPr marL="4500220" indent="0" algn="ctr">
              <a:buNone/>
              <a:defRPr sz="3150"/>
            </a:lvl6pPr>
            <a:lvl7pPr marL="5400264" indent="0" algn="ctr">
              <a:buNone/>
              <a:defRPr sz="3150"/>
            </a:lvl7pPr>
            <a:lvl8pPr marL="6300307" indent="0" algn="ctr">
              <a:buNone/>
              <a:defRPr sz="3150"/>
            </a:lvl8pPr>
            <a:lvl9pPr marL="7200351" indent="0" algn="ctr">
              <a:buNone/>
              <a:defRPr sz="315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171D-BEAA-4A6E-A244-8A017971AB7A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B46D0-E453-471C-80A9-1D9581B90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658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171D-BEAA-4A6E-A244-8A017971AB7A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B46D0-E453-471C-80A9-1D9581B90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700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5" y="1341665"/>
            <a:ext cx="3881393" cy="2135581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6" y="1341665"/>
            <a:ext cx="11419171" cy="2135581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171D-BEAA-4A6E-A244-8A017971AB7A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B46D0-E453-471C-80A9-1D9581B90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976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171D-BEAA-4A6E-A244-8A017971AB7A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B46D0-E453-471C-80A9-1D9581B90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699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1" y="6282501"/>
            <a:ext cx="15525572" cy="10482488"/>
          </a:xfrm>
        </p:spPr>
        <p:txBody>
          <a:bodyPr anchor="b"/>
          <a:lstStyle>
            <a:lvl1pPr>
              <a:defRPr sz="1181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1" y="16864157"/>
            <a:ext cx="15525572" cy="5512493"/>
          </a:xfrm>
        </p:spPr>
        <p:txBody>
          <a:bodyPr/>
          <a:lstStyle>
            <a:lvl1pPr marL="0" indent="0">
              <a:buNone/>
              <a:defRPr sz="4725">
                <a:solidFill>
                  <a:schemeClr val="tx1"/>
                </a:solidFill>
              </a:defRPr>
            </a:lvl1pPr>
            <a:lvl2pPr marL="900044" indent="0">
              <a:buNone/>
              <a:defRPr sz="3937">
                <a:solidFill>
                  <a:schemeClr val="tx1">
                    <a:tint val="75000"/>
                  </a:schemeClr>
                </a:solidFill>
              </a:defRPr>
            </a:lvl2pPr>
            <a:lvl3pPr marL="1800088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3pPr>
            <a:lvl4pPr marL="2700132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4pPr>
            <a:lvl5pPr marL="3600176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5pPr>
            <a:lvl6pPr marL="4500220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6pPr>
            <a:lvl7pPr marL="5400264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7pPr>
            <a:lvl8pPr marL="6300307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8pPr>
            <a:lvl9pPr marL="7200351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171D-BEAA-4A6E-A244-8A017971AB7A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B46D0-E453-471C-80A9-1D9581B90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700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6708326"/>
            <a:ext cx="7650282" cy="1598915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6708326"/>
            <a:ext cx="7650282" cy="1598915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171D-BEAA-4A6E-A244-8A017971AB7A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B46D0-E453-471C-80A9-1D9581B90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674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341671"/>
            <a:ext cx="15525572" cy="48708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2" y="6177496"/>
            <a:ext cx="7615123" cy="3027495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2" y="9204991"/>
            <a:ext cx="7615123" cy="1353915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7" y="6177496"/>
            <a:ext cx="7652626" cy="3027495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7" y="9204991"/>
            <a:ext cx="7652626" cy="1353915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171D-BEAA-4A6E-A244-8A017971AB7A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B46D0-E453-471C-80A9-1D9581B90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363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171D-BEAA-4A6E-A244-8A017971AB7A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B46D0-E453-471C-80A9-1D9581B90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690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171D-BEAA-4A6E-A244-8A017971AB7A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B46D0-E453-471C-80A9-1D9581B90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81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679998"/>
            <a:ext cx="5805682" cy="5879994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3628335"/>
            <a:ext cx="9112836" cy="17908316"/>
          </a:xfrm>
        </p:spPr>
        <p:txBody>
          <a:bodyPr/>
          <a:lstStyle>
            <a:lvl1pPr>
              <a:defRPr sz="6300"/>
            </a:lvl1pPr>
            <a:lvl2pPr>
              <a:defRPr sz="5512"/>
            </a:lvl2pPr>
            <a:lvl3pPr>
              <a:defRPr sz="4725"/>
            </a:lvl3pPr>
            <a:lvl4pPr>
              <a:defRPr sz="3937"/>
            </a:lvl4pPr>
            <a:lvl5pPr>
              <a:defRPr sz="3937"/>
            </a:lvl5pPr>
            <a:lvl6pPr>
              <a:defRPr sz="3937"/>
            </a:lvl6pPr>
            <a:lvl7pPr>
              <a:defRPr sz="3937"/>
            </a:lvl7pPr>
            <a:lvl8pPr>
              <a:defRPr sz="3937"/>
            </a:lvl8pPr>
            <a:lvl9pPr>
              <a:defRPr sz="393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7559993"/>
            <a:ext cx="5805682" cy="14005821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171D-BEAA-4A6E-A244-8A017971AB7A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B46D0-E453-471C-80A9-1D9581B90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232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679998"/>
            <a:ext cx="5805682" cy="5879994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3628335"/>
            <a:ext cx="9112836" cy="17908316"/>
          </a:xfrm>
        </p:spPr>
        <p:txBody>
          <a:bodyPr anchor="t"/>
          <a:lstStyle>
            <a:lvl1pPr marL="0" indent="0">
              <a:buNone/>
              <a:defRPr sz="6300"/>
            </a:lvl1pPr>
            <a:lvl2pPr marL="900044" indent="0">
              <a:buNone/>
              <a:defRPr sz="5512"/>
            </a:lvl2pPr>
            <a:lvl3pPr marL="1800088" indent="0">
              <a:buNone/>
              <a:defRPr sz="4725"/>
            </a:lvl3pPr>
            <a:lvl4pPr marL="2700132" indent="0">
              <a:buNone/>
              <a:defRPr sz="3937"/>
            </a:lvl4pPr>
            <a:lvl5pPr marL="3600176" indent="0">
              <a:buNone/>
              <a:defRPr sz="3937"/>
            </a:lvl5pPr>
            <a:lvl6pPr marL="4500220" indent="0">
              <a:buNone/>
              <a:defRPr sz="3937"/>
            </a:lvl6pPr>
            <a:lvl7pPr marL="5400264" indent="0">
              <a:buNone/>
              <a:defRPr sz="3937"/>
            </a:lvl7pPr>
            <a:lvl8pPr marL="6300307" indent="0">
              <a:buNone/>
              <a:defRPr sz="3937"/>
            </a:lvl8pPr>
            <a:lvl9pPr marL="7200351" indent="0">
              <a:buNone/>
              <a:defRPr sz="393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7559993"/>
            <a:ext cx="5805682" cy="14005821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171D-BEAA-4A6E-A244-8A017971AB7A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B46D0-E453-471C-80A9-1D9581B90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893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1341671"/>
            <a:ext cx="15525572" cy="48708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6708326"/>
            <a:ext cx="15525572" cy="15989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23356649"/>
            <a:ext cx="4050149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D171D-BEAA-4A6E-A244-8A017971AB7A}" type="datetimeFigureOut">
              <a:rPr lang="en-US" smtClean="0"/>
              <a:t>2/1/2017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23356649"/>
            <a:ext cx="6075224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23356649"/>
            <a:ext cx="4050149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B46D0-E453-471C-80A9-1D9581B90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401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00088" rtl="0" eaLnBrk="1" latinLnBrk="0" hangingPunct="1">
        <a:lnSpc>
          <a:spcPct val="90000"/>
        </a:lnSpc>
        <a:spcBef>
          <a:spcPct val="0"/>
        </a:spcBef>
        <a:buNone/>
        <a:defRPr sz="86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0022" indent="-450022" algn="l" defTabSz="1800088" rtl="0" eaLnBrk="1" latinLnBrk="0" hangingPunct="1">
        <a:lnSpc>
          <a:spcPct val="90000"/>
        </a:lnSpc>
        <a:spcBef>
          <a:spcPts val="1969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1pPr>
      <a:lvl2pPr marL="1350066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2pPr>
      <a:lvl3pPr marL="2250110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937" kern="1200">
          <a:solidFill>
            <a:schemeClr val="tx1"/>
          </a:solidFill>
          <a:latin typeface="+mn-lt"/>
          <a:ea typeface="+mn-ea"/>
          <a:cs typeface="+mn-cs"/>
        </a:defRPr>
      </a:lvl3pPr>
      <a:lvl4pPr marL="3150154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4050198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950242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850285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750329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650373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1pPr>
      <a:lvl2pPr marL="90004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800088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3pPr>
      <a:lvl4pPr marL="2700132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3600176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50022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40026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300307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200351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6"/>
          <p:cNvSpPr>
            <a:spLocks noChangeArrowheads="1"/>
          </p:cNvSpPr>
          <p:nvPr/>
        </p:nvSpPr>
        <p:spPr bwMode="auto">
          <a:xfrm>
            <a:off x="917314" y="3576154"/>
            <a:ext cx="16598758" cy="3823226"/>
          </a:xfrm>
          <a:prstGeom prst="roundRect">
            <a:avLst>
              <a:gd name="adj" fmla="val 16667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54571" tIns="27286" rIns="54571" bIns="27286" anchor="ctr"/>
          <a:lstStyle/>
          <a:p>
            <a:pPr algn="ctr" defTabSz="2491715" eaLnBrk="1" hangingPunct="1">
              <a:defRPr/>
            </a:pPr>
            <a:endParaRPr lang="en-US" sz="4800">
              <a:solidFill>
                <a:schemeClr val="tx1"/>
              </a:solidFill>
            </a:endParaRPr>
          </a:p>
        </p:txBody>
      </p:sp>
      <p:pic>
        <p:nvPicPr>
          <p:cNvPr id="1026" name="Picture 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2"/>
            <a:ext cx="17995900" cy="3571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030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elmi2</dc:creator>
  <cp:lastModifiedBy>Elahe Kiaee</cp:lastModifiedBy>
  <cp:revision>20</cp:revision>
  <dcterms:created xsi:type="dcterms:W3CDTF">2017-01-08T12:42:39Z</dcterms:created>
  <dcterms:modified xsi:type="dcterms:W3CDTF">2017-02-02T04:27:50Z</dcterms:modified>
</cp:coreProperties>
</file>