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4D07"/>
    <a:srgbClr val="DF500B"/>
    <a:srgbClr val="DD4902"/>
    <a:srgbClr val="E97D41"/>
    <a:srgbClr val="E97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10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5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0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7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0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7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0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3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9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D171D-BEAA-4A6E-A244-8A017971AB7A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B46D0-E453-471C-80A9-1D9581B90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0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6"/>
          <p:cNvSpPr>
            <a:spLocks noChangeArrowheads="1"/>
          </p:cNvSpPr>
          <p:nvPr/>
        </p:nvSpPr>
        <p:spPr bwMode="auto">
          <a:xfrm>
            <a:off x="917314" y="3576154"/>
            <a:ext cx="16598758" cy="3823226"/>
          </a:xfrm>
          <a:prstGeom prst="roundRect">
            <a:avLst>
              <a:gd name="adj" fmla="val 16667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54571" tIns="27286" rIns="54571" bIns="27286" anchor="ctr"/>
          <a:lstStyle/>
          <a:p>
            <a:pPr algn="ctr" defTabSz="2491715" eaLnBrk="1" hangingPunct="1">
              <a:defRPr/>
            </a:pPr>
            <a:endParaRPr lang="en-US" sz="4800">
              <a:solidFill>
                <a:schemeClr val="tx1"/>
              </a:solidFill>
            </a:endParaRPr>
          </a:p>
        </p:txBody>
      </p:sp>
      <p:pic>
        <p:nvPicPr>
          <p:cNvPr id="1026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95900" cy="3571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3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elmi2</dc:creator>
  <cp:lastModifiedBy>Elahe Kiaee</cp:lastModifiedBy>
  <cp:revision>20</cp:revision>
  <dcterms:created xsi:type="dcterms:W3CDTF">2017-01-08T12:42:39Z</dcterms:created>
  <dcterms:modified xsi:type="dcterms:W3CDTF">2017-02-02T04:27:50Z</dcterms:modified>
</cp:coreProperties>
</file>